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99" r:id="rId4"/>
    <p:sldId id="327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CC"/>
    <a:srgbClr val="0000CC"/>
    <a:srgbClr val="FF9933"/>
    <a:srgbClr val="996633"/>
    <a:srgbClr val="3706EA"/>
    <a:srgbClr val="8D28D8"/>
    <a:srgbClr val="CC00FF"/>
    <a:srgbClr val="FE02B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6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1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9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6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4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7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9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5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8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3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C86F-7CAF-4DE8-8852-91399E9F62C0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31D3-7ECE-4851-AAC0-C8FD4604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9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94" y="2400300"/>
            <a:ext cx="11530012" cy="3352801"/>
          </a:xfrm>
        </p:spPr>
        <p:txBody>
          <a:bodyPr>
            <a:noAutofit/>
          </a:bodyPr>
          <a:lstStyle/>
          <a:p>
            <a:r>
              <a:rPr lang="en-US" sz="11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1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7630" y="385761"/>
            <a:ext cx="11958636" cy="2152651"/>
          </a:xfrm>
        </p:spPr>
        <p:txBody>
          <a:bodyPr anchor="ctr">
            <a:noAutofit/>
          </a:bodyPr>
          <a:lstStyle/>
          <a:p>
            <a:r>
              <a:rPr lang="en-US" sz="6000" b="1" dirty="0" err="1" smtClean="0">
                <a:solidFill>
                  <a:srgbClr val="0000CC"/>
                </a:solidFill>
              </a:rPr>
              <a:t>Bài</a:t>
            </a:r>
            <a:r>
              <a:rPr lang="en-US" sz="6000" b="1" dirty="0" smtClean="0">
                <a:solidFill>
                  <a:srgbClr val="0000CC"/>
                </a:solidFill>
              </a:rPr>
              <a:t> 14</a:t>
            </a:r>
          </a:p>
        </p:txBody>
      </p:sp>
    </p:spTree>
    <p:extLst>
      <p:ext uri="{BB962C8B-B14F-4D97-AF65-F5344CB8AC3E}">
        <p14:creationId xmlns:p14="http://schemas.microsoft.com/office/powerpoint/2010/main" val="277422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93" y="-86265"/>
            <a:ext cx="11599069" cy="920749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Chia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412" y="1377409"/>
            <a:ext cx="10487025" cy="3894679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1)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Chuẩn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tờ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giấy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dài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28cm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rộng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16cm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ƯCLN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(28, 16).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Chia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thành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kích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thước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ƯCLN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(28,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16)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3)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Tô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sao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gần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047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93" y="-86265"/>
            <a:ext cx="11599069" cy="920749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Chia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7014" y="1050836"/>
            <a:ext cx="10487025" cy="5366291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1)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Chuẩn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tờ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giấy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dài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28cm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rộng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16cm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2) Chia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thành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kích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thước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ƯCLN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(28; 16)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3)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Tô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sao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gần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28 = 2</a:t>
            </a:r>
            <a:r>
              <a:rPr lang="en-US" sz="32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.7</a:t>
            </a:r>
          </a:p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16 = 2</a:t>
            </a:r>
            <a:r>
              <a:rPr lang="en-US" sz="32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algn="l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ƯCLN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(28, 16) = 2</a:t>
            </a:r>
            <a:r>
              <a:rPr lang="en-US" sz="32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4.</a:t>
            </a:r>
          </a:p>
          <a:p>
            <a:pPr algn="l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cạnh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cần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chia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4cm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197218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1196248" y="5169983"/>
            <a:ext cx="1380744" cy="13807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9558238" y="5153332"/>
            <a:ext cx="1380744" cy="13807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595130" y="5173123"/>
            <a:ext cx="1380744" cy="138074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61858" y="5173462"/>
            <a:ext cx="1380744" cy="13807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990437" y="5161760"/>
            <a:ext cx="1389888" cy="1389888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763819" y="5162306"/>
            <a:ext cx="1389888" cy="138988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373269" y="5157977"/>
            <a:ext cx="1380744" cy="13807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195174" y="3768893"/>
            <a:ext cx="1380744" cy="138074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171625" y="3768893"/>
            <a:ext cx="1389888" cy="13898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604766" y="3752592"/>
            <a:ext cx="1389888" cy="1389888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768816" y="3777233"/>
            <a:ext cx="1380744" cy="13807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991812" y="3776048"/>
            <a:ext cx="1380744" cy="13807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372038" y="3776048"/>
            <a:ext cx="1389888" cy="138988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558727" y="2381293"/>
            <a:ext cx="1389888" cy="1389888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157906" y="2367824"/>
            <a:ext cx="1389888" cy="138988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775714" y="2372976"/>
            <a:ext cx="1389888" cy="13898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79759" y="2373271"/>
            <a:ext cx="1389888" cy="13898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83279" y="2343760"/>
            <a:ext cx="1389888" cy="13898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976366" y="2364954"/>
            <a:ext cx="1389888" cy="138988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84753" y="2365249"/>
            <a:ext cx="1389888" cy="1389888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555886" y="971862"/>
            <a:ext cx="1389888" cy="13898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758252" y="966423"/>
            <a:ext cx="1389888" cy="138988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167955" y="971862"/>
            <a:ext cx="1389888" cy="1389888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976946" y="977313"/>
            <a:ext cx="1389888" cy="13898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386649" y="982752"/>
            <a:ext cx="1389888" cy="13898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5640" y="988203"/>
            <a:ext cx="1389888" cy="13898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72685" y="977313"/>
            <a:ext cx="1389888" cy="138988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93" y="-86265"/>
            <a:ext cx="11599069" cy="920749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4915" y="983473"/>
            <a:ext cx="9756648" cy="5559552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576898" y="971874"/>
            <a:ext cx="6979639" cy="5586049"/>
            <a:chOff x="2576898" y="971874"/>
            <a:chExt cx="6979639" cy="558604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988476" y="990120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365623" y="990120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773473" y="971874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576898" y="976361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8143324" y="990120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9556537" y="990120"/>
              <a:ext cx="0" cy="556780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 rot="16200000">
            <a:off x="4668917" y="-1125814"/>
            <a:ext cx="2787991" cy="9784080"/>
            <a:chOff x="3965616" y="1043330"/>
            <a:chExt cx="2787991" cy="256246"/>
          </a:xfrm>
        </p:grpSpPr>
        <p:grpSp>
          <p:nvGrpSpPr>
            <p:cNvPr id="52" name="Group 51"/>
            <p:cNvGrpSpPr/>
            <p:nvPr/>
          </p:nvGrpSpPr>
          <p:grpSpPr>
            <a:xfrm>
              <a:off x="3965616" y="1043330"/>
              <a:ext cx="1399349" cy="256156"/>
              <a:chOff x="3965616" y="1043330"/>
              <a:chExt cx="1399349" cy="256156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3965616" y="1043330"/>
                <a:ext cx="0" cy="25602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5364965" y="1043461"/>
                <a:ext cx="0" cy="25602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>
              <a:off x="6753607" y="1043551"/>
              <a:ext cx="0" cy="256025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/>
          <p:cNvSpPr/>
          <p:nvPr/>
        </p:nvSpPr>
        <p:spPr>
          <a:xfrm>
            <a:off x="9558238" y="3762820"/>
            <a:ext cx="1380744" cy="138074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93" y="121570"/>
            <a:ext cx="11599069" cy="648746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4000" b="1" dirty="0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>
                  <a:solidFill>
                    <a:srgbClr val="0000CC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endParaRPr lang="en-US" sz="4000" b="1" dirty="0">
              <a:ln>
                <a:solidFill>
                  <a:srgbClr val="0000CC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514350" y="856581"/>
            <a:ext cx="11049000" cy="577899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mạng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hiểu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tích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dân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 10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quốc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gia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thế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giới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tự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q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r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rồi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điền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algn="l"/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endParaRPr lang="en-US" sz="1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HD: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96 208 984 : 331 231 = 290,4588… 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q = 290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tục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96 208 984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– 331 231 . 290 = 151 994</a:t>
            </a:r>
          </a:p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r = 151 994</a:t>
            </a:r>
            <a:b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endParaRPr 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23702"/>
              </p:ext>
            </p:extLst>
          </p:nvPr>
        </p:nvGraphicFramePr>
        <p:xfrm>
          <a:off x="402056" y="1906782"/>
          <a:ext cx="11212428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934"/>
                <a:gridCol w="2069432"/>
                <a:gridCol w="2799848"/>
                <a:gridCol w="2782804"/>
                <a:gridCol w="1363579"/>
                <a:gridCol w="14598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TT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Quốc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Dân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số</a:t>
                      </a:r>
                      <a:r>
                        <a:rPr lang="en-US" sz="2800" baseline="0" dirty="0" smtClean="0"/>
                        <a:t> a (</a:t>
                      </a:r>
                      <a:r>
                        <a:rPr lang="en-US" sz="2800" baseline="0" dirty="0" err="1" smtClean="0"/>
                        <a:t>người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Diện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tích</a:t>
                      </a:r>
                      <a:r>
                        <a:rPr lang="en-US" sz="2800" baseline="0" dirty="0" smtClean="0"/>
                        <a:t> b (</a:t>
                      </a:r>
                      <a:r>
                        <a:rPr lang="en-US" sz="2800" baseline="0" dirty="0" err="1" smtClean="0"/>
                        <a:t>km</a:t>
                      </a:r>
                      <a:r>
                        <a:rPr lang="en-US" sz="2800" baseline="30000" dirty="0" err="1" smtClean="0"/>
                        <a:t>2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50" y="2454447"/>
            <a:ext cx="576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188120" y="2443343"/>
            <a:ext cx="1940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Việt</a:t>
            </a:r>
            <a:r>
              <a:rPr lang="en-US" sz="2800" dirty="0" smtClean="0"/>
              <a:t> Nam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546310" y="2443343"/>
            <a:ext cx="1940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96 208 984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 dirty="0" err="1"/>
              <a:t>năm</a:t>
            </a:r>
            <a:r>
              <a:rPr lang="en-US" sz="2800" dirty="0"/>
              <a:t> 2019)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0527" y="2454447"/>
            <a:ext cx="1940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331 231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10387" y="2454447"/>
            <a:ext cx="1035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218822" y="2469263"/>
            <a:ext cx="1344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151994</a:t>
            </a:r>
          </a:p>
        </p:txBody>
      </p:sp>
    </p:spTree>
    <p:extLst>
      <p:ext uri="{BB962C8B-B14F-4D97-AF65-F5344CB8AC3E}">
        <p14:creationId xmlns:p14="http://schemas.microsoft.com/office/powerpoint/2010/main" val="37223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0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20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0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uiExpand="1" build="p"/>
      <p:bldP spid="4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264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THỰC HÀNH TRẢI NGHIỆM</vt:lpstr>
      <vt:lpstr>Hoạt động 1: Chia hình chữ nhật thành các ô vuông </vt:lpstr>
      <vt:lpstr>Hoạt động 1: Chia hình chữ nhật thành các ô vuông </vt:lpstr>
      <vt:lpstr>Hoạt động 1: mẫu </vt:lpstr>
      <vt:lpstr>Hoạt động 1: Tìm hiểu diện tích và dân số quốc gia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223</cp:revision>
  <dcterms:created xsi:type="dcterms:W3CDTF">2021-08-23T11:27:44Z</dcterms:created>
  <dcterms:modified xsi:type="dcterms:W3CDTF">2021-08-31T11:31:40Z</dcterms:modified>
</cp:coreProperties>
</file>